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8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CC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53981A-2935-4016-B99D-2FB552808A8E}" type="datetimeFigureOut">
              <a:rPr lang="en-US" smtClean="0"/>
              <a:t>3/1/2024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E4D20C-39FF-4977-A7C6-456E15B7F2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2375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E4D20C-39FF-4977-A7C6-456E15B7F2A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9748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E4D20C-39FF-4977-A7C6-456E15B7F2A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6255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CFD5B2-C718-4297-A36F-DD3D33B06B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4C6BE3-A339-43DB-A7C7-2F2A2D8487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7120FA-26AD-4CFD-9E33-4EE566D5D7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1352F-63FA-41BE-AE4D-1F486C36F8A8}" type="datetimeFigureOut">
              <a:rPr lang="en-ID" smtClean="0"/>
              <a:t>01/03/2024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112FA3-FF56-4F10-B9F3-DEDCF3DD1C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F30DFB-44B9-43BD-995E-E9017CA80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F42EA-34DB-4986-A060-41F21FAB15D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282019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A053B1-CEDA-44E0-BA77-703C572C3D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5F3565-C258-4AF0-AEC5-301DC5B083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1C7957-B0F6-453C-A3E5-A071824096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1352F-63FA-41BE-AE4D-1F486C36F8A8}" type="datetimeFigureOut">
              <a:rPr lang="en-ID" smtClean="0"/>
              <a:t>01/03/2024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6F57E9-E52D-4C41-B2A4-44E640FD3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5FBE4-F827-432F-BEB1-26F13072E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F42EA-34DB-4986-A060-41F21FAB15D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902876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7252C1B-39F6-4701-9DED-9042E3333D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8D4BA0-6581-4E2D-9B93-D5AD18972F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8FDE3E-E851-4ED6-B6C7-5DD3582497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1352F-63FA-41BE-AE4D-1F486C36F8A8}" type="datetimeFigureOut">
              <a:rPr lang="en-ID" smtClean="0"/>
              <a:t>01/03/2024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D872D9-B28A-46B4-B3E3-40F863579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9611B3-96BD-4438-AD9F-2F56A048C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F42EA-34DB-4986-A060-41F21FAB15D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34015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FC4C88-5168-4960-B559-204A3777DF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550AA0-0170-46EE-A76E-88ADBF145C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BA5470-2B72-491E-9BD0-725B7E043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1352F-63FA-41BE-AE4D-1F486C36F8A8}" type="datetimeFigureOut">
              <a:rPr lang="en-ID" smtClean="0"/>
              <a:t>01/03/2024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13DD69-1670-4006-9173-A45189D7E5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F04271-AAB4-43F8-A524-F3D4116B2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F42EA-34DB-4986-A060-41F21FAB15D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507306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1F7B9-9DC3-434D-8DD5-E7DE44817F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5E414F-2C66-4A18-A84A-321FC760EA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7CC353-8F4B-4BFA-B9C1-6080CE1B28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1352F-63FA-41BE-AE4D-1F486C36F8A8}" type="datetimeFigureOut">
              <a:rPr lang="en-ID" smtClean="0"/>
              <a:t>01/03/2024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3C18F4-B1E4-42E4-BD1C-C605F4E801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C7C82C-F85D-4405-AE1B-7EF133795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F42EA-34DB-4986-A060-41F21FAB15D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0593820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5759F4-0DD6-4E2D-A0A9-60C78314C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C9B257-337B-4675-B0DE-029A2169A2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54B244-A663-405D-B100-DB124D4C84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1D3D4F-CC73-4CA3-A4E6-E0BCE620BD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1352F-63FA-41BE-AE4D-1F486C36F8A8}" type="datetimeFigureOut">
              <a:rPr lang="en-ID" smtClean="0"/>
              <a:t>01/03/2024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82E003-7B23-4BF1-BFA3-FCD7422D33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A6CCF8-C3D2-472E-B26D-239FFCE011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F42EA-34DB-4986-A060-41F21FAB15D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176597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A2AD76-50A0-47C2-BC58-008AFEFCA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2B57AC-0E5E-49F6-9C98-A70DEBEDCB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B2CDDA-867F-45BD-9B17-36A7C2C5DD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894804E-DBBE-4B78-A7DB-685A5C637B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622415-9A94-4C43-BA1D-FAEC39336B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559617-12F9-4C6A-AE5C-C11AB4E846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1352F-63FA-41BE-AE4D-1F486C36F8A8}" type="datetimeFigureOut">
              <a:rPr lang="en-ID" smtClean="0"/>
              <a:t>01/03/2024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B45187D-7967-4FB6-88EB-6B69B928B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7D9010-747F-47BC-89F2-766704784C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F42EA-34DB-4986-A060-41F21FAB15D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8187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0F67F9-BB0E-4871-8973-CA3A95EBB6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0050AD6-10A1-4E7A-A73D-2FEEA463B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1352F-63FA-41BE-AE4D-1F486C36F8A8}" type="datetimeFigureOut">
              <a:rPr lang="en-ID" smtClean="0"/>
              <a:t>01/03/2024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A9E8FE-7BEF-4557-AFA9-6D2457B5EA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7EA003C-F05A-44A1-9E26-402D9D2E5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F42EA-34DB-4986-A060-41F21FAB15D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736030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F61C91A-6A5F-4EFA-A597-7F5E81807D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1352F-63FA-41BE-AE4D-1F486C36F8A8}" type="datetimeFigureOut">
              <a:rPr lang="en-ID" smtClean="0"/>
              <a:t>01/03/2024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9B28BD7-1E0B-492A-AB85-02F787AE35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6F9138-CC19-4C97-83E7-878ADCB37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F42EA-34DB-4986-A060-41F21FAB15D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863670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6F2568-9DB3-4FAD-947E-740A00AB0B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F86B66-B81A-447F-A9B5-78524C8564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C17F02-F9C8-4DF1-8510-A724223B45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92EBEE-FBC2-453B-A3C1-EC319C3BDB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1352F-63FA-41BE-AE4D-1F486C36F8A8}" type="datetimeFigureOut">
              <a:rPr lang="en-ID" smtClean="0"/>
              <a:t>01/03/2024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1F19BA-6A8D-4601-BD79-4D79C6AF4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8A4679-B06B-4AE7-BE04-46D7FCE09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F42EA-34DB-4986-A060-41F21FAB15D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9506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9911BF-E81A-4CB0-9AAC-C320D2821A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689AFB9-B038-4381-A168-CFE79A9838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E141B4-623A-4920-8DC1-BBD8CE8258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BB46BF-A898-41A2-A899-49DBC1730E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1352F-63FA-41BE-AE4D-1F486C36F8A8}" type="datetimeFigureOut">
              <a:rPr lang="en-ID" smtClean="0"/>
              <a:t>01/03/2024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984783-E869-4649-883B-713213D4F9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363A95-58D8-4782-89BE-02BEEF7EE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F42EA-34DB-4986-A060-41F21FAB15D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22554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11698DD-8E4A-403C-88DA-DE047D96F8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29CB80-6F62-49E9-923C-1D27DB11FB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FDBD2B-50FB-47F7-AB70-ABFBEE034B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51352F-63FA-41BE-AE4D-1F486C36F8A8}" type="datetimeFigureOut">
              <a:rPr lang="en-ID" smtClean="0"/>
              <a:t>01/03/2024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2C4023-87CC-4FC2-8787-65D10F4676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DC942A-124E-41BB-A53A-99CCAAA0A4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8F42EA-34DB-4986-A060-41F21FAB15D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594924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B8047309-51A6-E09D-FF28-85FCD2C4AE77}"/>
              </a:ext>
            </a:extLst>
          </p:cNvPr>
          <p:cNvGrpSpPr/>
          <p:nvPr/>
        </p:nvGrpSpPr>
        <p:grpSpPr>
          <a:xfrm>
            <a:off x="-53294" y="-10632"/>
            <a:ext cx="12245293" cy="6868631"/>
            <a:chOff x="-53293" y="-10632"/>
            <a:chExt cx="6644380" cy="6868631"/>
          </a:xfrm>
        </p:grpSpPr>
        <p:pic>
          <p:nvPicPr>
            <p:cNvPr id="22" name="Google Shape;198;p26">
              <a:extLst>
                <a:ext uri="{FF2B5EF4-FFF2-40B4-BE49-F238E27FC236}">
                  <a16:creationId xmlns:a16="http://schemas.microsoft.com/office/drawing/2014/main" id="{1F9E67F4-1C03-4583-B552-F4FA95CA4F36}"/>
                </a:ext>
              </a:extLst>
            </p:cNvPr>
            <p:cNvPicPr preferRelativeResize="0"/>
            <p:nvPr/>
          </p:nvPicPr>
          <p:blipFill rotWithShape="1">
            <a:blip r:embed="rId3" cstate="email">
              <a:alphaModFix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colorTemperature colorTemp="72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-53293" y="-10632"/>
              <a:ext cx="6625230" cy="6868631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CB7B3CC5-D103-4378-855A-E8EF4257AB43}"/>
                </a:ext>
              </a:extLst>
            </p:cNvPr>
            <p:cNvSpPr/>
            <p:nvPr/>
          </p:nvSpPr>
          <p:spPr>
            <a:xfrm>
              <a:off x="-42204" y="-10632"/>
              <a:ext cx="6633291" cy="1698598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 dirty="0"/>
            </a:p>
          </p:txBody>
        </p: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CA1D4821-0615-4938-1CAD-5E698ED2FE1C}"/>
              </a:ext>
            </a:extLst>
          </p:cNvPr>
          <p:cNvSpPr/>
          <p:nvPr/>
        </p:nvSpPr>
        <p:spPr>
          <a:xfrm>
            <a:off x="182879" y="203200"/>
            <a:ext cx="11742421" cy="64719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ctr"/>
          <a:lstStyle/>
          <a:p>
            <a:r>
              <a:rPr lang="en-ID" sz="1200" dirty="0">
                <a:solidFill>
                  <a:schemeClr val="tx1"/>
                </a:solidFill>
              </a:rPr>
              <a:t>Notes</a:t>
            </a:r>
          </a:p>
        </p:txBody>
      </p:sp>
    </p:spTree>
    <p:extLst>
      <p:ext uri="{BB962C8B-B14F-4D97-AF65-F5344CB8AC3E}">
        <p14:creationId xmlns:p14="http://schemas.microsoft.com/office/powerpoint/2010/main" val="975752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A2143BB-C140-84E5-F108-343972DED31E}"/>
              </a:ext>
            </a:extLst>
          </p:cNvPr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574379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91089</TotalTime>
  <Words>3</Words>
  <Application>Microsoft Office PowerPoint</Application>
  <PresentationFormat>Widescreen</PresentationFormat>
  <Paragraphs>3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davin arvianda sumaatmadja</dc:creator>
  <cp:lastModifiedBy>damelia_panggabean_x</cp:lastModifiedBy>
  <cp:revision>1676</cp:revision>
  <dcterms:created xsi:type="dcterms:W3CDTF">2020-11-30T02:42:18Z</dcterms:created>
  <dcterms:modified xsi:type="dcterms:W3CDTF">2024-03-01T03:11:26Z</dcterms:modified>
</cp:coreProperties>
</file>